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604" r:id="rId3"/>
    <p:sldId id="605" r:id="rId4"/>
    <p:sldId id="606" r:id="rId5"/>
    <p:sldId id="607" r:id="rId6"/>
    <p:sldId id="600" r:id="rId7"/>
    <p:sldId id="601" r:id="rId8"/>
    <p:sldId id="602" r:id="rId9"/>
    <p:sldId id="603" r:id="rId10"/>
    <p:sldId id="552" r:id="rId11"/>
    <p:sldId id="553" r:id="rId12"/>
    <p:sldId id="554" r:id="rId13"/>
    <p:sldId id="543" r:id="rId14"/>
    <p:sldId id="609" r:id="rId15"/>
    <p:sldId id="610" r:id="rId16"/>
    <p:sldId id="611" r:id="rId17"/>
    <p:sldId id="612" r:id="rId18"/>
    <p:sldId id="613" r:id="rId19"/>
  </p:sldIdLst>
  <p:sldSz cx="9144000" cy="6858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85125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A345F-A6DF-45BA-873B-DD04728ADE97}" type="datetimeFigureOut">
              <a:rPr lang="en-US" smtClean="0"/>
              <a:pPr/>
              <a:t>5/18/2016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B1027-E73B-4A99-9E3C-592E1B9D254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B1027-E73B-4A99-9E3C-592E1B9D254D}" type="slidenum">
              <a:rPr lang="en-IN" smtClean="0"/>
              <a:pPr/>
              <a:t>9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B1027-E73B-4A99-9E3C-592E1B9D254D}" type="slidenum">
              <a:rPr lang="en-IN" smtClean="0"/>
              <a:pPr/>
              <a:t>13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IWMP – State Level Review  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21</a:t>
            </a:r>
            <a:r>
              <a:rPr lang="en-US" b="1" baseline="30000" dirty="0" smtClean="0">
                <a:solidFill>
                  <a:srgbClr val="C00000"/>
                </a:solidFill>
              </a:rPr>
              <a:t>st</a:t>
            </a:r>
            <a:r>
              <a:rPr lang="en-US" b="1" dirty="0" smtClean="0">
                <a:solidFill>
                  <a:srgbClr val="C00000"/>
                </a:solidFill>
              </a:rPr>
              <a:t>  May 2016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ERANAKULAM</a:t>
            </a:r>
          </a:p>
        </p:txBody>
      </p:sp>
    </p:spTree>
    <p:extLst>
      <p:ext uri="{BB962C8B-B14F-4D97-AF65-F5344CB8AC3E}">
        <p14:creationId xmlns="" xmlns:p14="http://schemas.microsoft.com/office/powerpoint/2010/main" val="28985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NRM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00115"/>
          <a:ext cx="8610600" cy="5496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650"/>
                <a:gridCol w="2152650"/>
                <a:gridCol w="2152650"/>
                <a:gridCol w="2152650"/>
              </a:tblGrid>
              <a:tr h="819022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Ernakulam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819022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Financial Target  as per AAP (in 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Expenditure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incurred up to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1" dirty="0" smtClean="0">
                          <a:solidFill>
                            <a:srgbClr val="00B050"/>
                          </a:solidFill>
                        </a:rPr>
                        <a:t>Expenditure on 04/2016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7872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Vypin</a:t>
                      </a:r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486.2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106.80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10.11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87214"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Mulanthuruthi</a:t>
                      </a:r>
                      <a:endParaRPr lang="en-IN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91.48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75.22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0.4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872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Parakkadavu</a:t>
                      </a:r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123.88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5.27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129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Pampakkuda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9525" marR="9525" marT="9525" marB="0" anchor="ctr"/>
                </a:tc>
              </a:tr>
              <a:tr h="6880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Kothamangalam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NRM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66799"/>
          <a:ext cx="8458200" cy="4801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/>
                <a:gridCol w="2114550"/>
                <a:gridCol w="2114550"/>
                <a:gridCol w="2114550"/>
              </a:tblGrid>
              <a:tr h="565957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Idukki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958044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Financial Target   as per AAP (in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Expenditure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incurred up to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Expenditure on 04/2016</a:t>
                      </a:r>
                      <a:endParaRPr lang="en-US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Elamdesam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182.44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32.65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0.11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Idukki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1.39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Kattappana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75.03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165.99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147.57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1.96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0481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99.27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0.44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39259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Kattappana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75.24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339259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100.43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282716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Thodupuzha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9525" marR="9525" marT="9525" marB="0" anchor="ctr"/>
                </a:tc>
              </a:tr>
              <a:tr h="486272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Nedumkandom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 smtClean="0">
                          <a:latin typeface="+mn-lt"/>
                        </a:rPr>
                        <a:t>0</a:t>
                      </a:r>
                      <a:endParaRPr lang="en-IN" sz="1800" b="1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NRM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00114"/>
          <a:ext cx="8382000" cy="5271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73883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Kottayam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3883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Financial Target as per AAP( in 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Expenditure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incurred up to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1" dirty="0" smtClean="0">
                          <a:solidFill>
                            <a:srgbClr val="00B050"/>
                          </a:solidFill>
                        </a:rPr>
                        <a:t>Expenditure on 04/16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695974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Erattupetta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356.44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58.78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0.32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95974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Uzhavoor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140.44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11.35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11.39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95974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Pallom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73.44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10.31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5766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Erattupetta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7263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Lalam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IN" sz="1800" b="1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NRM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000114"/>
          <a:ext cx="8382000" cy="4726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598346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Alappuzha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9834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Financial Target as per AAP (in 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Expenditure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incurred up to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1" dirty="0" smtClean="0">
                          <a:solidFill>
                            <a:srgbClr val="00B050"/>
                          </a:solidFill>
                        </a:rPr>
                        <a:t>Expenditure</a:t>
                      </a:r>
                      <a:r>
                        <a:rPr lang="en-IN" b="1" baseline="0" dirty="0" smtClean="0">
                          <a:solidFill>
                            <a:srgbClr val="00B050"/>
                          </a:solidFill>
                        </a:rPr>
                        <a:t> on 04/16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625725">
                <a:tc>
                  <a:txBody>
                    <a:bodyPr/>
                    <a:lstStyle/>
                    <a:p>
                      <a:r>
                        <a:rPr lang="en-IN" dirty="0" smtClean="0"/>
                        <a:t>Champakkulam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388.00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104.55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1.5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25725">
                <a:tc>
                  <a:txBody>
                    <a:bodyPr/>
                    <a:lstStyle/>
                    <a:p>
                      <a:r>
                        <a:rPr lang="en-IN" dirty="0" smtClean="0"/>
                        <a:t>Chengannur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164.00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38.88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3.3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25725">
                <a:tc>
                  <a:txBody>
                    <a:bodyPr/>
                    <a:lstStyle/>
                    <a:p>
                      <a:r>
                        <a:rPr lang="en-IN" dirty="0" smtClean="0"/>
                        <a:t>Bharanikkavu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12.75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10495">
                <a:tc>
                  <a:txBody>
                    <a:bodyPr/>
                    <a:lstStyle/>
                    <a:p>
                      <a:r>
                        <a:rPr lang="en-IN" dirty="0" smtClean="0"/>
                        <a:t>Mavelikkara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10.00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2.00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25725">
                <a:tc>
                  <a:txBody>
                    <a:bodyPr/>
                    <a:lstStyle/>
                    <a:p>
                      <a:r>
                        <a:rPr lang="en-IN" dirty="0" smtClean="0"/>
                        <a:t>Kanjikkuzhy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 smtClean="0">
                          <a:latin typeface="+mn-lt"/>
                        </a:rPr>
                        <a:t>0</a:t>
                      </a:r>
                      <a:endParaRPr lang="en-IN" sz="1800" b="1" dirty="0"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PMKSY – PFMS district wise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848600" cy="4038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00"/>
                <a:gridCol w="2616200"/>
                <a:gridCol w="2616200"/>
              </a:tblGrid>
              <a:tr h="723846">
                <a:tc>
                  <a:txBody>
                    <a:bodyPr/>
                    <a:lstStyle/>
                    <a:p>
                      <a:r>
                        <a:rPr lang="en-US" dirty="0" smtClean="0"/>
                        <a:t>Name of District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Balance in</a:t>
                      </a:r>
                      <a:r>
                        <a:rPr lang="en-US" baseline="0" dirty="0" smtClean="0"/>
                        <a:t> A/</a:t>
                      </a:r>
                      <a:r>
                        <a:rPr lang="en-US" baseline="0" dirty="0" err="1" smtClean="0"/>
                        <a:t>cs</a:t>
                      </a:r>
                      <a:r>
                        <a:rPr lang="en-US" baseline="0" dirty="0" smtClean="0"/>
                        <a:t> on 14/05/2016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Expenditure entered on 16-17</a:t>
                      </a:r>
                      <a:endParaRPr lang="en-US" dirty="0"/>
                    </a:p>
                  </a:txBody>
                  <a:tcPr/>
                </a:tc>
              </a:tr>
              <a:tr h="723846">
                <a:tc>
                  <a:txBody>
                    <a:bodyPr/>
                    <a:lstStyle/>
                    <a:p>
                      <a:r>
                        <a:rPr lang="en-US" dirty="0" smtClean="0"/>
                        <a:t>IDUKKI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10,083,475.00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235,740</a:t>
                      </a:r>
                      <a:endParaRPr lang="en-US" dirty="0"/>
                    </a:p>
                  </a:txBody>
                  <a:tcPr/>
                </a:tc>
              </a:tr>
              <a:tr h="723846">
                <a:tc>
                  <a:txBody>
                    <a:bodyPr/>
                    <a:lstStyle/>
                    <a:p>
                      <a:r>
                        <a:rPr lang="en-US" dirty="0" smtClean="0"/>
                        <a:t>KOTTAYAM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4,323,667.00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536,630</a:t>
                      </a:r>
                      <a:endParaRPr lang="en-US" dirty="0"/>
                    </a:p>
                  </a:txBody>
                  <a:tcPr/>
                </a:tc>
              </a:tr>
              <a:tr h="723846">
                <a:tc>
                  <a:txBody>
                    <a:bodyPr/>
                    <a:lstStyle/>
                    <a:p>
                      <a:r>
                        <a:rPr lang="en-US" dirty="0" smtClean="0"/>
                        <a:t>ERANAKULAM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5,062,926.00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</a:t>
                      </a:r>
                      <a:endParaRPr lang="en-US" dirty="0"/>
                    </a:p>
                  </a:txBody>
                  <a:tcPr/>
                </a:tc>
              </a:tr>
              <a:tr h="723846">
                <a:tc>
                  <a:txBody>
                    <a:bodyPr/>
                    <a:lstStyle/>
                    <a:p>
                      <a:r>
                        <a:rPr lang="en-US" dirty="0" smtClean="0"/>
                        <a:t>ALAPPUZHA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4,585,731.00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424,703</a:t>
                      </a:r>
                      <a:endParaRPr lang="en-US" dirty="0"/>
                    </a:p>
                  </a:txBody>
                  <a:tcPr/>
                </a:tc>
              </a:tr>
              <a:tr h="4193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PFMS- IDUKKI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47800"/>
            <a:ext cx="7848600" cy="395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PFMS- KOTTAYAM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828800"/>
            <a:ext cx="7315200" cy="40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PFMS-ERANAKULAM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524000"/>
            <a:ext cx="7162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PFMS- ALAPPUZHA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752600"/>
            <a:ext cx="7620000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/>
                </a:solidFill>
              </a:rPr>
              <a:t>Consolidated Expenditure</a:t>
            </a:r>
            <a:endParaRPr lang="en-US" b="1" dirty="0">
              <a:solidFill>
                <a:schemeClr val="accent5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1533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/>
                </a:solidFill>
              </a:rPr>
              <a:t>Consolidated Expenditure</a:t>
            </a:r>
            <a:endParaRPr lang="en-US" b="1" dirty="0">
              <a:solidFill>
                <a:schemeClr val="accent5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58231"/>
            <a:ext cx="83058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/>
                </a:solidFill>
              </a:rPr>
              <a:t>Consolidated Expenditure</a:t>
            </a:r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00100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/>
                </a:solidFill>
              </a:rPr>
              <a:t>Consolidated Expenditure</a:t>
            </a:r>
            <a:endParaRPr lang="en-US" b="1" dirty="0">
              <a:solidFill>
                <a:schemeClr val="accent4"/>
              </a:solidFill>
            </a:endParaRPr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558256"/>
            <a:ext cx="8305800" cy="353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Entry Point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66799"/>
          <a:ext cx="8305800" cy="5683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597509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Idukki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110265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Target (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Achievement  - Financial</a:t>
                      </a:r>
                      <a:endParaRPr lang="en-IN" b="1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As on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Target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Achievement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3927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Elamdesam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13.00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5.77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13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8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3927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Idukki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33.37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13.47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/>
                </a:tc>
              </a:tr>
              <a:tr h="35817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Kattappana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27.78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12.87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5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5817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34.40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23.81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13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5817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35.38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25.97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12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593735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30.70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24.82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11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5817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Kattappana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26.79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8.26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14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3927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Azhutha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29.78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22.34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09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3927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Thodupuzha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27.13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17.09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19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513381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Nedumkandom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22.90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Entry Point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00115"/>
          <a:ext cx="8001000" cy="5025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00200"/>
                <a:gridCol w="1600200"/>
                <a:gridCol w="1600200"/>
                <a:gridCol w="1600200"/>
              </a:tblGrid>
              <a:tr h="672413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Ernakulam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95336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Target (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Achievement  - Financial</a:t>
                      </a:r>
                      <a:endParaRPr lang="en-IN" b="1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As on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Target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Achievement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6462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Vypin</a:t>
                      </a:r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35.38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16.08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 smtClean="0"/>
                        <a:t>8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8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46298"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Mulanthuruthi</a:t>
                      </a:r>
                      <a:endParaRPr lang="en-IN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18.29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17.4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 smtClean="0"/>
                        <a:t>2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6462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Parakkadavu</a:t>
                      </a:r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24</a:t>
                      </a:r>
                      <a:r>
                        <a:rPr lang="en-IN" b="1" dirty="0" smtClean="0"/>
                        <a:t>.77</a:t>
                      </a:r>
                      <a:endParaRPr lang="en-US" b="1" dirty="0" smtClean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24.47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 smtClean="0"/>
                        <a:t>6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6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5853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Pampakkuda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26.56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16.75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67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66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564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Kothamangalam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11.76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2.38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9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Entry Point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1000114"/>
          <a:ext cx="8229600" cy="481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965972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</a:t>
                      </a:r>
                      <a:r>
                        <a:rPr lang="en-US" sz="2400" b="1" dirty="0" err="1" smtClean="0">
                          <a:solidFill>
                            <a:schemeClr val="bg1"/>
                          </a:solidFill>
                        </a:rPr>
                        <a:t>Kottayam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965972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Target (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Achievement  - Financial</a:t>
                      </a:r>
                      <a:endParaRPr lang="en-IN" b="1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As</a:t>
                      </a:r>
                      <a:r>
                        <a:rPr lang="en-US" b="1" baseline="0" dirty="0" smtClean="0">
                          <a:solidFill>
                            <a:srgbClr val="00B050"/>
                          </a:solidFill>
                        </a:rPr>
                        <a:t> on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Target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Achievement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426594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Erattupetta</a:t>
                      </a: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25.75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74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74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5485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Uzhavoor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27.94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26.12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350 Ha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332.3 Ha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559547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Pallom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24.48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20.73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18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16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Erattupetta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32.99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17.61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26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16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1010173">
                <a:tc>
                  <a:txBody>
                    <a:bodyPr/>
                    <a:lstStyle/>
                    <a:p>
                      <a:pPr algn="l" rtl="0" fontAlgn="b"/>
                      <a:r>
                        <a:rPr lang="en-IN" sz="1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Lalam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15.39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en-US" b="1" dirty="0" smtClean="0"/>
              <a:t>Entry Point Activities</a:t>
            </a:r>
            <a:endParaRPr lang="en-IN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000114"/>
          <a:ext cx="8534400" cy="55887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880"/>
                <a:gridCol w="1706880"/>
                <a:gridCol w="1706880"/>
                <a:gridCol w="1706880"/>
                <a:gridCol w="1706880"/>
              </a:tblGrid>
              <a:tr h="690699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District: Alappuzha</a:t>
                      </a:r>
                      <a:endParaRPr lang="en-IN" sz="2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N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92441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Project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Target (</a:t>
                      </a:r>
                      <a:r>
                        <a:rPr lang="en-US" b="1" dirty="0" err="1" smtClean="0">
                          <a:solidFill>
                            <a:srgbClr val="00B050"/>
                          </a:solidFill>
                        </a:rPr>
                        <a:t>lakhs</a:t>
                      </a: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)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Achievement  - Financial</a:t>
                      </a:r>
                      <a:endParaRPr lang="en-IN" b="1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As on 31/03/2016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Target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Physical Achievement</a:t>
                      </a:r>
                      <a:endParaRPr lang="en-IN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722304">
                <a:tc>
                  <a:txBody>
                    <a:bodyPr/>
                    <a:lstStyle/>
                    <a:p>
                      <a:r>
                        <a:rPr lang="en-IN" dirty="0" smtClean="0"/>
                        <a:t>Champakkulam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28.26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25.5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12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22304">
                <a:tc>
                  <a:txBody>
                    <a:bodyPr/>
                    <a:lstStyle/>
                    <a:p>
                      <a:r>
                        <a:rPr lang="en-IN" dirty="0" smtClean="0"/>
                        <a:t>Chengannur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32.73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22.99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15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22304">
                <a:tc>
                  <a:txBody>
                    <a:bodyPr/>
                    <a:lstStyle/>
                    <a:p>
                      <a:r>
                        <a:rPr lang="en-IN" dirty="0" smtClean="0"/>
                        <a:t>Bharanikkavu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25.43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21.65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09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09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820158">
                <a:tc>
                  <a:txBody>
                    <a:bodyPr/>
                    <a:lstStyle/>
                    <a:p>
                      <a:r>
                        <a:rPr lang="en-IN" dirty="0" smtClean="0"/>
                        <a:t>Mavelikkara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60.52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25.12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23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21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  <a:tr h="722304">
                <a:tc>
                  <a:txBody>
                    <a:bodyPr/>
                    <a:lstStyle/>
                    <a:p>
                      <a:r>
                        <a:rPr lang="en-IN" dirty="0" smtClean="0"/>
                        <a:t>Kanjikkuzhy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31.80</a:t>
                      </a:r>
                      <a:endParaRPr lang="en-IN" b="1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13.94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07</a:t>
                      </a:r>
                      <a:endParaRPr lang="en-IN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04</a:t>
                      </a:r>
                      <a:endParaRPr lang="en-IN" dirty="0"/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3308</TotalTime>
  <Words>455</Words>
  <Application>Microsoft Office PowerPoint</Application>
  <PresentationFormat>On-screen Show (4:3)</PresentationFormat>
  <Paragraphs>306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IWMP – State Level Review    21st  May 2016</vt:lpstr>
      <vt:lpstr>Consolidated Expenditure</vt:lpstr>
      <vt:lpstr>Consolidated Expenditure</vt:lpstr>
      <vt:lpstr>Consolidated Expenditure</vt:lpstr>
      <vt:lpstr>Consolidated Expenditure</vt:lpstr>
      <vt:lpstr>Entry Point Activities</vt:lpstr>
      <vt:lpstr>Entry Point Activities</vt:lpstr>
      <vt:lpstr>Entry Point Activities</vt:lpstr>
      <vt:lpstr>Entry Point Activities</vt:lpstr>
      <vt:lpstr>NRM Activities</vt:lpstr>
      <vt:lpstr>NRM Activities</vt:lpstr>
      <vt:lpstr>NRM Activities</vt:lpstr>
      <vt:lpstr>NRM Activities</vt:lpstr>
      <vt:lpstr>PMKSY – PFMS district wise</vt:lpstr>
      <vt:lpstr>PFMS- IDUKKI</vt:lpstr>
      <vt:lpstr>PFMS- KOTTAYAM</vt:lpstr>
      <vt:lpstr>PFMS-ERANAKULAM</vt:lpstr>
      <vt:lpstr>PFMS- ALAPPUZHA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IWMP – Stale Level Review Meeting on 09-12-2013</dc:title>
  <dc:creator>user</dc:creator>
  <cp:lastModifiedBy>user</cp:lastModifiedBy>
  <cp:revision>848</cp:revision>
  <dcterms:created xsi:type="dcterms:W3CDTF">2006-08-16T00:00:00Z</dcterms:created>
  <dcterms:modified xsi:type="dcterms:W3CDTF">2016-05-18T10:53:18Z</dcterms:modified>
</cp:coreProperties>
</file>